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alin Dr. Daszkalovics" initials="KDD" lastIdx="0" clrIdx="0">
    <p:extLst>
      <p:ext uri="{19B8F6BF-5375-455C-9EA6-DF929625EA0E}">
        <p15:presenceInfo xmlns:p15="http://schemas.microsoft.com/office/powerpoint/2012/main" userId="Katalin Dr. Daszkalovic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B29A32-DA4E-410C-9417-D23867D46D0B}" v="3" dt="2018-10-04T13:06:10.6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10/4/2018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10/4/2018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10/4/2018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10/4/2018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10/4/2018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inbroker.hu/hom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162DF2A-64D1-4AA9-BA42-8A4063EAD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7C1373-63AF-4A75-909E-990E05356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0EB472E-7CA6-4C2D-81E9-CD39A44F0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89BC21-5566-4B70-91EA-44B4299CB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11870" y="761999"/>
            <a:ext cx="8790301" cy="3810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73FD2AD7-1205-4695-8D10-6F42EDBA3FE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722622" y="1298448"/>
            <a:ext cx="7187529" cy="295181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800" spc="-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Dr.Daszkalovics</a:t>
            </a:r>
            <a:r>
              <a:rPr lang="en-US" sz="38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Katalin</a:t>
            </a:r>
            <a:br>
              <a:rPr lang="en-US" sz="38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800" spc="-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ügyvéd</a:t>
            </a:r>
            <a:br>
              <a:rPr lang="en-US" sz="38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spc="-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iroda</a:t>
            </a:r>
            <a:r>
              <a:rPr lang="en-US" sz="24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1054 Budapest, </a:t>
            </a:r>
            <a:r>
              <a:rPr lang="en-US" sz="2400" spc="-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Szemere</a:t>
            </a:r>
            <a:r>
              <a:rPr lang="en-US" sz="24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utca</a:t>
            </a:r>
            <a:r>
              <a:rPr lang="en-US" sz="24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21.</a:t>
            </a:r>
            <a:br>
              <a:rPr lang="en-US" sz="24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+36 209 225 893</a:t>
            </a:r>
            <a:br>
              <a:rPr lang="hu-HU" sz="24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4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www.daszkalovics.hu</a:t>
            </a:r>
            <a:endParaRPr lang="en-US" sz="2400" spc="-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F1FCE6A-97BC-41EB-809A-50936E0F9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00889" y="4684418"/>
            <a:ext cx="8801282" cy="1411582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D4C6179-D840-46A0-B952-C06DC076662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722622" y="5006151"/>
            <a:ext cx="7187529" cy="76811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br>
              <a:rPr lang="en-US" sz="1100" dirty="0">
                <a:solidFill>
                  <a:srgbClr val="8CD6E4"/>
                </a:solidFill>
              </a:rPr>
            </a:br>
            <a:endParaRPr lang="en-US" sz="1100" dirty="0">
              <a:solidFill>
                <a:srgbClr val="8CD6E4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E0A0486-F672-4FEF-A0A9-E6C3B7E3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3289875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62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40E5FC-5DAB-45B5-B37F-649942D7C6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Védjük, vagy ne védjük?</a:t>
            </a:r>
            <a:b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 igen, hogyan?</a:t>
            </a:r>
            <a:b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 nem, miért nem?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FFA444D0-8929-4FC0-9402-BF5027D6BC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Kételyek és dilemmák</a:t>
            </a:r>
          </a:p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Új segítő technológiák </a:t>
            </a:r>
          </a:p>
        </p:txBody>
      </p:sp>
    </p:spTree>
    <p:extLst>
      <p:ext uri="{BB962C8B-B14F-4D97-AF65-F5344CB8AC3E}">
        <p14:creationId xmlns:p14="http://schemas.microsoft.com/office/powerpoint/2010/main" val="2884221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9EB9CF4-F990-4CEC-9599-A0C804F59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Szubjektív megközelítés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BE3C4D1-9B5A-4AB7-834E-0F280D7DE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2006. Első találkozás a </a:t>
            </a:r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fashion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kifejezéssel.</a:t>
            </a:r>
          </a:p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Jogvédelmi buzgalom </a:t>
            </a:r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alkotói fantázia</a:t>
            </a:r>
          </a:p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Dilemma</a:t>
            </a:r>
          </a:p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Konklúzió</a:t>
            </a:r>
          </a:p>
        </p:txBody>
      </p:sp>
    </p:spTree>
    <p:extLst>
      <p:ext uri="{BB962C8B-B14F-4D97-AF65-F5344CB8AC3E}">
        <p14:creationId xmlns:p14="http://schemas.microsoft.com/office/powerpoint/2010/main" val="117295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A5A4C1E-9CE3-41AE-8D73-AE28D0787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1999. évi LXXVI. tv. a szerzői jogról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4A7438D-B9E2-40C6-94A6-C0240B67F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§ 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Ez a törvény védi az irodalmi, tudományos és művészeti alkotásokat.</a:t>
            </a:r>
          </a:p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A szerzői jogi védelem az alkotást a szerző szellemi tevékenységéből fakadó </a:t>
            </a: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egyéni, eredeti jellege 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alapján illeti meg. A védelem nem függ mennyiségi, minőségi, esztétikai jellemzőktől vagy az alkotás színvonalára vonatkozó értékítélettől.</a:t>
            </a:r>
          </a:p>
        </p:txBody>
      </p:sp>
    </p:spTree>
    <p:extLst>
      <p:ext uri="{BB962C8B-B14F-4D97-AF65-F5344CB8AC3E}">
        <p14:creationId xmlns:p14="http://schemas.microsoft.com/office/powerpoint/2010/main" val="445629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FF80E68-6F53-44DF-9B06-65763E0CB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308" y="1020142"/>
            <a:ext cx="2947482" cy="4601183"/>
          </a:xfrm>
        </p:spPr>
        <p:txBody>
          <a:bodyPr/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Új típusú jogvédelmi „segédeszköz”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5CEF6F9-7F8A-48CD-8754-429DB8693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blockchain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technológia felhasználási területe a kreatív iparágakban</a:t>
            </a:r>
          </a:p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http://www.coinbroker.hu/l/a35-pelda-a-valo-eletbol-arra-hogy-a-blockchain-hogyan-valtoztatja-meg-vilagunkat/#</a:t>
            </a:r>
          </a:p>
          <a:p>
            <a:r>
              <a:rPr lang="hu-HU" sz="24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COIN</a:t>
            </a:r>
            <a:r>
              <a:rPr lang="hu-HU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 BROKER </a:t>
            </a:r>
            <a:endParaRPr lang="hu-HU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http://www.blockverify.io/</a:t>
            </a:r>
          </a:p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https://www.forbes.com/sites/andrewrossow/2018/09/01/appraising-the-luxury-goods-market-with-blockchain-technology/#6cf4de367641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78148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CA175AA-337E-42F0-A159-9E67ACD85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Tanulság és javaslat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D0D3B76-3807-47A3-9732-895B84F49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hu-HU" dirty="0"/>
          </a:p>
          <a:p>
            <a:endParaRPr lang="hu-HU" dirty="0"/>
          </a:p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Oktatás: a divatjog, ha nem is önálló </a:t>
            </a:r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diszciplina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a jogi továbbképzésben szakirány lehetne</a:t>
            </a:r>
          </a:p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Tananyag-tervezetet elkészítettem, szívesen együttműködnék a kollégákkal az oktatásban</a:t>
            </a:r>
          </a:p>
          <a:p>
            <a:endParaRPr lang="hu-H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KÖSZÖNÖM A FIGYELMÜKET</a:t>
            </a:r>
          </a:p>
          <a:p>
            <a:pPr algn="ctr"/>
            <a:endParaRPr lang="hu-HU" dirty="0"/>
          </a:p>
          <a:p>
            <a:pPr marL="0" indent="0">
              <a:buNone/>
            </a:pP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Budapest, 2018. október 5.</a:t>
            </a:r>
          </a:p>
          <a:p>
            <a:pPr marL="0" indent="0">
              <a:buNone/>
            </a:pP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Szerzői jog a XXI. Században</a:t>
            </a:r>
          </a:p>
          <a:p>
            <a:pPr marL="0" indent="0">
              <a:buNone/>
            </a:pP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Copy</a:t>
            </a:r>
            <a:r>
              <a:rPr lang="hu-HU" sz="1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 </a:t>
            </a:r>
            <a:r>
              <a:rPr 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Blogshop</a:t>
            </a:r>
          </a:p>
          <a:p>
            <a:pPr marL="0" indent="0">
              <a:buNone/>
            </a:pPr>
            <a:r>
              <a:rPr lang="hu-HU" sz="1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Budapesti Műszaki Egyetem Gazdaság-és Társadalomtudományi Kar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30902437"/>
      </p:ext>
    </p:extLst>
  </p:cSld>
  <p:clrMapOvr>
    <a:masterClrMapping/>
  </p:clrMapOvr>
</p:sld>
</file>

<file path=ppt/theme/theme1.xml><?xml version="1.0" encoding="utf-8"?>
<a:theme xmlns:a="http://schemas.openxmlformats.org/drawingml/2006/main" name="Keret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TM03457475[[fn=Keret]]</Template>
  <TotalTime>246</TotalTime>
  <Words>183</Words>
  <Application>Microsoft Office PowerPoint</Application>
  <PresentationFormat>Szélesvásznú</PresentationFormat>
  <Paragraphs>31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0" baseType="lpstr">
      <vt:lpstr>Corbel</vt:lpstr>
      <vt:lpstr>Times New Roman</vt:lpstr>
      <vt:lpstr>Wingdings 2</vt:lpstr>
      <vt:lpstr>Keret</vt:lpstr>
      <vt:lpstr>Dr.Daszkalovics Katalin ügyvéd iroda: 1054 Budapest, Szemere utca 21. +36 209 225 893 www.daszkalovics.hu</vt:lpstr>
      <vt:lpstr>Védjük, vagy ne védjük? Ha igen, hogyan? Ha nem, miért nem?</vt:lpstr>
      <vt:lpstr>Szubjektív megközelítés</vt:lpstr>
      <vt:lpstr>1999. évi LXXVI. tv. a szerzői jogról</vt:lpstr>
      <vt:lpstr>Új típusú jogvédelmi „segédeszköz”</vt:lpstr>
      <vt:lpstr>Tanulság és javaslat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Védjük, vagy ne védjük? Ha igen, hogyan? Ha nem, miért nem?</dc:title>
  <dc:creator>Katalin Dr. Daszkalovics</dc:creator>
  <cp:lastModifiedBy>Katalin Dr. Daszkalovics</cp:lastModifiedBy>
  <cp:revision>10</cp:revision>
  <cp:lastPrinted>2018-10-04T12:30:35Z</cp:lastPrinted>
  <dcterms:created xsi:type="dcterms:W3CDTF">2018-10-04T09:02:18Z</dcterms:created>
  <dcterms:modified xsi:type="dcterms:W3CDTF">2018-10-04T19:59:25Z</dcterms:modified>
</cp:coreProperties>
</file>